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-63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C286D-51BC-4F2B-9090-F089F4B5F192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B363D-4034-4B89-A4D1-7B6027944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89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024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1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145283B-380B-49BB-8CBA-727E07A9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BD68065-24F9-4816-8094-150CA0956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A6937AA-C941-4403-9D96-030B70B9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DC0EB59-4866-43FC-9640-938CAF9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69CD6A6-1C39-4C8F-8837-FE9236A4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AC176C9-0FA6-4117-AF03-4659441A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A002D9F-66EE-4211-AD49-4A4C22E4E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75407F2-5532-4228-A6B7-99259EF6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F26B8BA-DF25-4CBF-920F-1C794548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4D760AF-07A9-498D-9EE4-2A368468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2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14475A2-A72C-4274-AE58-F1594C7AF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EF1D25A-FD43-4185-BF46-46B15689B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D08B69C-29D8-448A-8256-8BEE8169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1795809-AE2D-4FC9-86EE-B5CBEFF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934D3EE-8F97-4BF3-80B9-EFC56EF2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1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1A1A4DE-E94D-4F14-913C-B0D0E141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5883B93-41F3-46B8-93B3-6292A299B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BFF519A-853F-485F-9481-BBFEDED5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931681-11DF-47DC-9236-AF37F471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C4D3F09-D2D6-496B-B1CE-17EF1311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7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339DC5E-D20E-409F-976F-CB490423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FEA94C-1982-4FEA-90CA-7D265A3D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DC732BC-C3A9-4F08-ACBE-6DE8C6D5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7743A5D-DC8F-4851-A553-9087B904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1AB97B4-63A6-45FE-BB08-17173A85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3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FB8A1A5-56FB-43A3-95F8-AF717C18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1181312-2189-4CC1-ADA8-B84434FB2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565F910-3FFF-4A08-86FF-8AA2B6559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EEB222A-6B27-4855-B68A-AAB99D8C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AFC715D-7608-44E6-B893-EA0E9179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540E2C-98D4-4B39-806D-76E7A0DE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3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01595B-1F9E-41E4-8267-3B642CB4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54FEB27-EBCF-4EC8-8A85-238B1D86B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0FFCD21-2FA5-4257-87BA-A6954E212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DDC1C3B-516A-4A12-8E7D-51B2C054B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E88EEFC-1620-4E1F-BFC3-AE2B48437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08379610-6155-45A2-AB39-93CA56E9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B403060-DC70-4526-9AF5-C4165DA8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92B59B8-2C2C-4F24-97ED-FFB8CDB8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9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BC8731-CA3A-4D32-8FC3-ABD32043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1E4A500-9137-4DBF-BE03-96BF54B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B799174-2012-4570-903E-9AF57214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BA8AE0A-1D7D-475F-8AA2-E606D920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191157D-EDE6-4284-A85B-8CA8FE50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D418AC5-8814-494A-A3DA-BC3AA12E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895BF99B-98C0-4DF3-AC10-64124B72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9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EA03A1-B6C3-494E-93F6-99D366B8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AEE0052-27E1-43A1-B98D-983293ED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7FB8463-3EF0-47B9-BA54-DECB1DE8E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C228D94-80A0-4522-9E72-B4EA4322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F58CB55-2CEE-460D-A2CA-112007B99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E3F9920-5B2E-480C-86FF-FC0506FE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8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C1345E-EB33-4AC9-942F-5F58D8AB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B0ACF91E-5F82-409A-B7D8-AE891C70E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9A63B8F-BADD-4466-ADF3-F333C4EE7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334A332-BBB9-4D89-B79F-04CEFB62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089D3FE-A467-49F5-8AE6-17AE020B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81FD350-57C7-4F97-B962-1A2F1510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2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DD3B7DC-DFF7-4846-A4A3-E21C5759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F6EE027-6D04-4860-BDD9-5F34B095F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457939F-FB07-4C58-A527-2D80BD7DD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357B1E9-0AFF-4019-A559-C76B6BA2C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632341B-7EAB-4E07-B4F4-70B27F0F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2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33432980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93313584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68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37630258"/>
              </p:ext>
            </p:extLst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3338073"/>
              </p:ext>
            </p:extLst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8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41024551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="" xmlns:a16="http://schemas.microsoft.com/office/drawing/2014/main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="" xmlns:a16="http://schemas.microsoft.com/office/drawing/2014/main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="" xmlns:a16="http://schemas.microsoft.com/office/drawing/2014/main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="" xmlns:a16="http://schemas.microsoft.com/office/drawing/2014/main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6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544135565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00901454"/>
              </p:ext>
            </p:extLst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7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43377026"/>
              </p:ext>
            </p:extLst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="" xmlns:a16="http://schemas.microsoft.com/office/drawing/2014/main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60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240</Words>
  <Application>Microsoft Office PowerPoint</Application>
  <PresentationFormat>사용자 지정</PresentationFormat>
  <Paragraphs>86</Paragraphs>
  <Slides>6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이형준</dc:creator>
  <cp:lastModifiedBy>ezen-033</cp:lastModifiedBy>
  <cp:revision>13</cp:revision>
  <dcterms:created xsi:type="dcterms:W3CDTF">2020-03-03T06:56:37Z</dcterms:created>
  <dcterms:modified xsi:type="dcterms:W3CDTF">2020-03-05T07:09:47Z</dcterms:modified>
</cp:coreProperties>
</file>